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84AFB-417F-46FE-B21C-237DA982F7DB}" v="1" dt="2025-07-10T15:21:31.4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2004" y="30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2025-07-10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1607"/>
          </a:xfrm>
        </p:spPr>
        <p:txBody>
          <a:bodyPr>
            <a:normAutofit fontScale="90000"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lang="en-US"/>
              <a:t>Herausforderung für Zöschingen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213009"/>
            <a:ext cx="2291653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Zöschingen sah sich 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Anfang der 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2000er-Jahre mit 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Abwanderung und 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Versorgungslücken 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lang="de-DE"/>
              <a:t>konfrontiert.</a:t>
            </a:r>
            <a:endParaRPr 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3A2D72-AC87-A44F-7E56-BFEAAED66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499" y="1169613"/>
            <a:ext cx="6138436" cy="55022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72614"/>
          </a:xfrm>
        </p:spPr>
        <p:txBody>
          <a:bodyPr>
            <a:normAutofit fontScale="90000"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dirty="0"/>
              <a:t>Erste </a:t>
            </a:r>
            <a:r>
              <a:rPr dirty="0" err="1"/>
              <a:t>Generalversammlung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34180" y="669911"/>
            <a:ext cx="82296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Der </a:t>
            </a:r>
            <a:r>
              <a:rPr dirty="0" err="1"/>
              <a:t>Dorfladen</a:t>
            </a:r>
            <a:r>
              <a:rPr dirty="0"/>
              <a:t> </a:t>
            </a:r>
            <a:r>
              <a:rPr dirty="0" err="1"/>
              <a:t>legt</a:t>
            </a:r>
            <a:r>
              <a:rPr dirty="0"/>
              <a:t> </a:t>
            </a:r>
            <a:r>
              <a:rPr dirty="0" err="1"/>
              <a:t>eine</a:t>
            </a:r>
            <a:r>
              <a:rPr dirty="0"/>
              <a:t> positive </a:t>
            </a:r>
            <a:r>
              <a:rPr dirty="0" err="1"/>
              <a:t>Bilanz</a:t>
            </a:r>
            <a:r>
              <a:rPr dirty="0"/>
              <a:t> </a:t>
            </a:r>
            <a:r>
              <a:rPr dirty="0" err="1"/>
              <a:t>vor</a:t>
            </a:r>
            <a:r>
              <a:rPr dirty="0"/>
              <a:t> und </a:t>
            </a:r>
            <a:r>
              <a:rPr dirty="0" err="1"/>
              <a:t>schreibt</a:t>
            </a:r>
            <a:r>
              <a:rPr dirty="0"/>
              <a:t> </a:t>
            </a:r>
            <a:r>
              <a:rPr dirty="0" err="1"/>
              <a:t>schwarze</a:t>
            </a:r>
            <a:r>
              <a:rPr dirty="0"/>
              <a:t> Zahlen.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0A077-2ED4-BCF6-3F54-798DE164F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30942" y="1592878"/>
            <a:ext cx="8082116" cy="49904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Integration in die Dorfmitte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817327" cy="984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2010 </a:t>
            </a:r>
            <a:r>
              <a:rPr dirty="0" err="1"/>
              <a:t>wurde</a:t>
            </a:r>
            <a:r>
              <a:rPr dirty="0"/>
              <a:t> der </a:t>
            </a:r>
            <a:r>
              <a:rPr dirty="0" err="1"/>
              <a:t>Dorfladen</a:t>
            </a:r>
            <a:r>
              <a:rPr dirty="0"/>
              <a:t> in das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neue</a:t>
            </a:r>
            <a:r>
              <a:rPr dirty="0"/>
              <a:t> </a:t>
            </a:r>
            <a:r>
              <a:rPr dirty="0" err="1"/>
              <a:t>Gemeindezentrum</a:t>
            </a:r>
            <a:r>
              <a:rPr dirty="0"/>
              <a:t> </a:t>
            </a:r>
            <a:r>
              <a:rPr dirty="0" err="1"/>
              <a:t>integriert</a:t>
            </a:r>
            <a:r>
              <a:rPr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489368-BA33-36C6-7423-166B742E6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677" y="1101213"/>
            <a:ext cx="3029123" cy="56289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0433"/>
          </a:xfrm>
        </p:spPr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dirty="0" err="1"/>
              <a:t>Symbolische</a:t>
            </a:r>
            <a:r>
              <a:rPr dirty="0"/>
              <a:t> </a:t>
            </a:r>
            <a:r>
              <a:rPr dirty="0" err="1"/>
              <a:t>Einweihung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694492"/>
            <a:ext cx="82296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Ein </a:t>
            </a:r>
            <a:r>
              <a:rPr dirty="0" err="1"/>
              <a:t>Hefezopf</a:t>
            </a:r>
            <a:r>
              <a:rPr dirty="0"/>
              <a:t> </a:t>
            </a:r>
            <a:r>
              <a:rPr dirty="0" err="1"/>
              <a:t>als</a:t>
            </a:r>
            <a:r>
              <a:rPr dirty="0"/>
              <a:t> </a:t>
            </a:r>
            <a:r>
              <a:rPr dirty="0" err="1"/>
              <a:t>Schlüssel</a:t>
            </a:r>
            <a:r>
              <a:rPr dirty="0"/>
              <a:t> </a:t>
            </a:r>
            <a:r>
              <a:rPr dirty="0" err="1"/>
              <a:t>zur</a:t>
            </a:r>
            <a:r>
              <a:rPr dirty="0"/>
              <a:t> </a:t>
            </a:r>
            <a:r>
              <a:rPr dirty="0" err="1"/>
              <a:t>neuen</a:t>
            </a:r>
            <a:r>
              <a:rPr dirty="0"/>
              <a:t> </a:t>
            </a:r>
            <a:r>
              <a:rPr dirty="0" err="1"/>
              <a:t>Dorfmitte</a:t>
            </a:r>
            <a:r>
              <a:rPr dirty="0"/>
              <a:t> </a:t>
            </a:r>
            <a:r>
              <a:rPr dirty="0" err="1"/>
              <a:t>symbolisiert</a:t>
            </a:r>
            <a:r>
              <a:rPr dirty="0"/>
              <a:t> Gemeinschaft.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BEEBA9-7765-BA7D-AF4B-1AFE15D64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798" y="1563329"/>
            <a:ext cx="4908737" cy="485218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Ehrenamtliches Engagement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595343" cy="12926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Viele Bürger </a:t>
            </a:r>
            <a:r>
              <a:rPr dirty="0" err="1"/>
              <a:t>halfen</a:t>
            </a:r>
            <a:r>
              <a:rPr dirty="0"/>
              <a:t> </a:t>
            </a:r>
            <a:r>
              <a:rPr dirty="0" err="1"/>
              <a:t>beim</a:t>
            </a:r>
            <a:r>
              <a:rPr dirty="0"/>
              <a:t> </a:t>
            </a:r>
            <a:r>
              <a:rPr dirty="0" err="1"/>
              <a:t>Umzug</a:t>
            </a:r>
            <a:r>
              <a:rPr dirty="0"/>
              <a:t>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und </a:t>
            </a:r>
            <a:r>
              <a:rPr dirty="0" err="1"/>
              <a:t>unterstützen</a:t>
            </a:r>
            <a:r>
              <a:rPr dirty="0"/>
              <a:t>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den </a:t>
            </a:r>
            <a:r>
              <a:rPr dirty="0" err="1"/>
              <a:t>Betrieb</a:t>
            </a:r>
            <a:r>
              <a:rPr dirty="0"/>
              <a:t> </a:t>
            </a:r>
            <a:r>
              <a:rPr dirty="0" err="1"/>
              <a:t>freiwillig</a:t>
            </a:r>
            <a:r>
              <a:rPr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2B5C2E-25FA-87F9-E232-A35FED10C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791" y="1279986"/>
            <a:ext cx="4233009" cy="544036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Langfristige Entwicklung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50292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000000"/>
                </a:solidFill>
              </a:defRPr>
            </a:pPr>
            <a:r>
              <a:t>Der Dorfladen wächst mit den Bedürfnissen und bleibt wirtschaftlich tragfähig.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9E987F-CAAA-3018-478F-7CB069E94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87" y="2144959"/>
            <a:ext cx="2686425" cy="45345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E57637-73DA-781A-F8A5-06AD644B1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768" y="2345011"/>
            <a:ext cx="2591162" cy="413442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Fazit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50292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000">
                <a:solidFill>
                  <a:srgbClr val="000000"/>
                </a:solidFill>
              </a:defRPr>
            </a:pPr>
            <a:r>
              <a:t>Der Dorfladen Zöschingen ist ein Leuchtturmprojekt für ländliche Entwicklung.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0D52C-B4F0-DD3D-4B8C-9911E39B1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2291796"/>
            <a:ext cx="7511845" cy="42915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3672"/>
          </a:xfrm>
        </p:spPr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dirty="0"/>
              <a:t>Die Idee </a:t>
            </a:r>
            <a:r>
              <a:rPr dirty="0" err="1"/>
              <a:t>entsteht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95995" y="978310"/>
            <a:ext cx="8290805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Engagierte</a:t>
            </a:r>
            <a:r>
              <a:rPr dirty="0"/>
              <a:t> </a:t>
            </a:r>
            <a:r>
              <a:rPr dirty="0" err="1"/>
              <a:t>Bürgerinnen</a:t>
            </a:r>
            <a:r>
              <a:rPr dirty="0"/>
              <a:t> </a:t>
            </a:r>
            <a:r>
              <a:rPr dirty="0" err="1"/>
              <a:t>entwickelten</a:t>
            </a:r>
            <a:r>
              <a:rPr dirty="0"/>
              <a:t> die Idee </a:t>
            </a:r>
            <a:r>
              <a:rPr dirty="0" err="1"/>
              <a:t>eines</a:t>
            </a:r>
            <a:r>
              <a:rPr dirty="0"/>
              <a:t> </a:t>
            </a:r>
            <a:r>
              <a:rPr dirty="0" err="1"/>
              <a:t>Dorfladens</a:t>
            </a:r>
            <a:r>
              <a:rPr dirty="0"/>
              <a:t> in</a:t>
            </a:r>
            <a:r>
              <a:rPr lang="en-US" dirty="0"/>
              <a:t> </a:t>
            </a:r>
            <a:r>
              <a:rPr dirty="0" err="1"/>
              <a:t>Genossenschaftsform</a:t>
            </a:r>
            <a:r>
              <a:rPr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38B198-5B7F-B3E7-324D-ECE550423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54" y="2038268"/>
            <a:ext cx="7344696" cy="44374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Informationsveranstaltung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2999860" cy="16004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Am 24. März 2003 fand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eine</a:t>
            </a:r>
            <a:r>
              <a:rPr dirty="0"/>
              <a:t> </a:t>
            </a:r>
            <a:r>
              <a:rPr dirty="0" err="1"/>
              <a:t>erste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Informationsveranstaltung</a:t>
            </a:r>
            <a:r>
              <a:rPr dirty="0"/>
              <a:t>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zur</a:t>
            </a:r>
            <a:r>
              <a:rPr dirty="0"/>
              <a:t> </a:t>
            </a:r>
            <a:r>
              <a:rPr dirty="0" err="1"/>
              <a:t>Gründung</a:t>
            </a:r>
            <a:r>
              <a:rPr dirty="0"/>
              <a:t> </a:t>
            </a:r>
            <a:r>
              <a:rPr dirty="0" err="1"/>
              <a:t>statt</a:t>
            </a:r>
            <a:r>
              <a:rPr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13F585-688E-18CB-3AC2-04049C498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096" y="1250488"/>
            <a:ext cx="4809386" cy="518293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Finanzierung und Beteiligung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210594"/>
            <a:ext cx="8797537" cy="6771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Die </a:t>
            </a:r>
            <a:r>
              <a:rPr dirty="0" err="1"/>
              <a:t>Finanzierung</a:t>
            </a:r>
            <a:r>
              <a:rPr dirty="0"/>
              <a:t> </a:t>
            </a:r>
            <a:r>
              <a:rPr dirty="0" err="1"/>
              <a:t>erfolgte</a:t>
            </a:r>
            <a:r>
              <a:rPr dirty="0"/>
              <a:t> </a:t>
            </a:r>
            <a:r>
              <a:rPr lang="en-US" dirty="0"/>
              <a:t> </a:t>
            </a:r>
            <a:r>
              <a:rPr dirty="0" err="1"/>
              <a:t>über</a:t>
            </a:r>
            <a:r>
              <a:rPr dirty="0"/>
              <a:t> </a:t>
            </a:r>
            <a:r>
              <a:rPr dirty="0" err="1"/>
              <a:t>Genossenschaftsanteile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 err="1"/>
              <a:t>Fördermittel</a:t>
            </a:r>
            <a:r>
              <a:rPr dirty="0"/>
              <a:t> und </a:t>
            </a:r>
            <a:r>
              <a:rPr dirty="0" err="1"/>
              <a:t>Spenden</a:t>
            </a:r>
            <a:r>
              <a:rPr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5C5FC3-34F9-364B-5B64-C1BF074A8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938" y="2029777"/>
            <a:ext cx="5268060" cy="45535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Gründungsversammlung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849708" cy="984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Am 25. Juli 2003 </a:t>
            </a:r>
            <a:r>
              <a:rPr dirty="0" err="1"/>
              <a:t>wurde</a:t>
            </a:r>
            <a:r>
              <a:rPr dirty="0"/>
              <a:t> die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Genossenschaft</a:t>
            </a:r>
            <a:r>
              <a:rPr dirty="0"/>
              <a:t> </a:t>
            </a:r>
            <a:r>
              <a:rPr dirty="0" err="1"/>
              <a:t>offiziell</a:t>
            </a:r>
            <a:r>
              <a:rPr dirty="0"/>
              <a:t> </a:t>
            </a:r>
            <a:r>
              <a:rPr dirty="0" err="1"/>
              <a:t>gegründet</a:t>
            </a:r>
            <a:r>
              <a:rPr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DD5C35-9297-9009-7CED-34193A5AD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887" y="1287010"/>
            <a:ext cx="4353913" cy="52963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Eröffnung des Dorfladens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7136"/>
            <a:ext cx="50292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Am 21. September 2003 </a:t>
            </a:r>
            <a:r>
              <a:rPr dirty="0" err="1"/>
              <a:t>wurde</a:t>
            </a:r>
            <a:r>
              <a:rPr dirty="0"/>
              <a:t> der </a:t>
            </a:r>
            <a:r>
              <a:rPr dirty="0" err="1"/>
              <a:t>Dorfladen</a:t>
            </a:r>
            <a:r>
              <a:rPr dirty="0"/>
              <a:t> </a:t>
            </a:r>
            <a:r>
              <a:rPr dirty="0" err="1"/>
              <a:t>feierlich</a:t>
            </a:r>
            <a:r>
              <a:rPr dirty="0"/>
              <a:t> </a:t>
            </a:r>
            <a:r>
              <a:rPr dirty="0" err="1"/>
              <a:t>eröffnet</a:t>
            </a:r>
            <a:r>
              <a:rPr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C22FA8-276E-33E8-176D-F03844B04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26" y="1911366"/>
            <a:ext cx="8534400" cy="47723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dirty="0" err="1"/>
              <a:t>Ziele</a:t>
            </a:r>
            <a:r>
              <a:rPr dirty="0"/>
              <a:t> des </a:t>
            </a:r>
            <a:r>
              <a:rPr dirty="0" err="1"/>
              <a:t>Dorfladens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73626" y="914400"/>
            <a:ext cx="831317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Sicherung</a:t>
            </a:r>
            <a:r>
              <a:rPr dirty="0"/>
              <a:t> der </a:t>
            </a:r>
            <a:r>
              <a:rPr dirty="0" err="1"/>
              <a:t>Nahversorgung</a:t>
            </a:r>
            <a:r>
              <a:rPr dirty="0"/>
              <a:t> und </a:t>
            </a:r>
            <a:r>
              <a:rPr dirty="0" err="1"/>
              <a:t>Förderung</a:t>
            </a:r>
            <a:r>
              <a:rPr dirty="0"/>
              <a:t> der </a:t>
            </a:r>
            <a:r>
              <a:rPr dirty="0" err="1"/>
              <a:t>Lebensqualität</a:t>
            </a:r>
            <a:r>
              <a:rPr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394FA5-6893-B43E-688F-8FF3C7C7E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266" y="1643797"/>
            <a:ext cx="6832268" cy="5012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90601"/>
          </a:xfrm>
        </p:spPr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rPr dirty="0" err="1"/>
              <a:t>Soziale</a:t>
            </a:r>
            <a:r>
              <a:rPr dirty="0"/>
              <a:t> </a:t>
            </a:r>
            <a:r>
              <a:rPr dirty="0" err="1"/>
              <a:t>Bedeutung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077078" cy="9848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Der </a:t>
            </a:r>
            <a:r>
              <a:rPr dirty="0" err="1"/>
              <a:t>Dorfladen</a:t>
            </a:r>
            <a:r>
              <a:rPr dirty="0"/>
              <a:t> </a:t>
            </a:r>
            <a:r>
              <a:rPr dirty="0" err="1"/>
              <a:t>wurde</a:t>
            </a:r>
            <a:r>
              <a:rPr dirty="0"/>
              <a:t> </a:t>
            </a:r>
            <a:r>
              <a:rPr dirty="0" err="1"/>
              <a:t>zum</a:t>
            </a:r>
            <a:r>
              <a:rPr dirty="0"/>
              <a:t> </a:t>
            </a:r>
            <a:r>
              <a:rPr dirty="0" err="1"/>
              <a:t>Treffpunkt</a:t>
            </a:r>
            <a:r>
              <a:rPr dirty="0"/>
              <a:t>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/>
              <a:t>für Jung und Alt </a:t>
            </a:r>
            <a:r>
              <a:rPr dirty="0" err="1"/>
              <a:t>mit</a:t>
            </a:r>
            <a:r>
              <a:rPr dirty="0"/>
              <a:t> </a:t>
            </a:r>
            <a:r>
              <a:rPr dirty="0" err="1"/>
              <a:t>Kaffeestube</a:t>
            </a:r>
            <a:r>
              <a:rPr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DA3DF1-697C-4EF7-5E74-1DF774F1F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816" y="795888"/>
            <a:ext cx="3411984" cy="60160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Wirtschaftlicher Erfolg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2497222" cy="12926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Bereits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ersten</a:t>
            </a:r>
            <a:r>
              <a:rPr dirty="0"/>
              <a:t> Jahr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schrieb</a:t>
            </a:r>
            <a:r>
              <a:rPr dirty="0"/>
              <a:t> der Laden </a:t>
            </a:r>
            <a:endParaRPr lang="en-US" dirty="0"/>
          </a:p>
          <a:p>
            <a:pPr>
              <a:defRPr sz="2000">
                <a:solidFill>
                  <a:srgbClr val="000000"/>
                </a:solidFill>
              </a:defRPr>
            </a:pPr>
            <a:r>
              <a:rPr dirty="0" err="1"/>
              <a:t>schwarze</a:t>
            </a:r>
            <a:r>
              <a:rPr dirty="0"/>
              <a:t> Zahlen.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7E223A-3D24-8D25-CC27-CAEDC4884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41" y="1165811"/>
            <a:ext cx="5499759" cy="54175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On-screen Show (4:3)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Herausforderung für Zöschingen</vt:lpstr>
      <vt:lpstr>Die Idee entsteht</vt:lpstr>
      <vt:lpstr>Informationsveranstaltung</vt:lpstr>
      <vt:lpstr>Finanzierung und Beteiligung</vt:lpstr>
      <vt:lpstr>Gründungsversammlung</vt:lpstr>
      <vt:lpstr>Eröffnung des Dorfladens</vt:lpstr>
      <vt:lpstr>Ziele des Dorfladens</vt:lpstr>
      <vt:lpstr>Soziale Bedeutung</vt:lpstr>
      <vt:lpstr>Wirtschaftlicher Erfolg</vt:lpstr>
      <vt:lpstr>Erste Generalversammlung</vt:lpstr>
      <vt:lpstr>Integration in die Dorfmitte</vt:lpstr>
      <vt:lpstr>Symbolische Einweihung</vt:lpstr>
      <vt:lpstr>Ehrenamtliches Engagement</vt:lpstr>
      <vt:lpstr>Langfristige Entwicklung</vt:lpstr>
      <vt:lpstr>Fazit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Huefner, Andreas</cp:lastModifiedBy>
  <cp:revision>2</cp:revision>
  <dcterms:created xsi:type="dcterms:W3CDTF">2013-01-27T09:14:16Z</dcterms:created>
  <dcterms:modified xsi:type="dcterms:W3CDTF">2025-07-10T15:45:50Z</dcterms:modified>
  <cp:category/>
</cp:coreProperties>
</file>

<file path=docProps/thumbnail.jpeg>
</file>